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42" r:id="rId1"/>
  </p:sldMasterIdLst>
  <p:notesMasterIdLst>
    <p:notesMasterId r:id="rId7"/>
  </p:notesMasterIdLst>
  <p:sldIdLst>
    <p:sldId id="265" r:id="rId2"/>
    <p:sldId id="257" r:id="rId3"/>
    <p:sldId id="258" r:id="rId4"/>
    <p:sldId id="260" r:id="rId5"/>
    <p:sldId id="263" r:id="rId6"/>
  </p:sldIdLst>
  <p:sldSz cx="9906000" cy="6858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3300"/>
    <a:srgbClr val="FF3399"/>
    <a:srgbClr val="FFCC00"/>
    <a:srgbClr val="003300"/>
    <a:srgbClr val="0066F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1" autoAdjust="0"/>
  </p:normalViewPr>
  <p:slideViewPr>
    <p:cSldViewPr snapToGrid="0">
      <p:cViewPr varScale="1">
        <p:scale>
          <a:sx n="73" d="100"/>
          <a:sy n="73" d="100"/>
        </p:scale>
        <p:origin x="1146" y="-384"/>
      </p:cViewPr>
      <p:guideLst>
        <p:guide orient="horz" pos="3120"/>
        <p:guide pos="2160"/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4929C73-AA16-4AAC-9EB2-653C65C3FC89}" type="datetimeFigureOut">
              <a:rPr lang="th-TH" smtClean="0"/>
              <a:t>17/06/64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4125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822828"/>
            <a:ext cx="5511800" cy="39465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386387" y="396875"/>
            <a:ext cx="1671638" cy="845185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71482" y="396875"/>
            <a:ext cx="4849813" cy="84518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8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71482" y="2311405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797307" y="2311405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5305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72975" y="273055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BFDC1FD-74E4-4480-82C6-94841469C29A}"/>
              </a:ext>
            </a:extLst>
          </p:cNvPr>
          <p:cNvSpPr txBox="1"/>
          <p:nvPr/>
        </p:nvSpPr>
        <p:spPr>
          <a:xfrm rot="5400000">
            <a:off x="1579773" y="2956902"/>
            <a:ext cx="77700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กรุณาส่ง</a:t>
            </a:r>
          </a:p>
          <a:p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สำนักงานส่งเสริมการปกครองท้องถิ่นอำเภอวารินชำราบ</a:t>
            </a:r>
          </a:p>
          <a:p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จ.อุบลราชธานี   34190</a:t>
            </a:r>
            <a:endParaRPr lang="en-US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7675" y="4754844"/>
            <a:ext cx="7594271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Facbook</a:t>
            </a:r>
            <a:r>
              <a:rPr lang="en-US" dirty="0" smtClean="0"/>
              <a:t> </a:t>
            </a:r>
            <a:r>
              <a:rPr lang="th-TH" sz="2000" b="1" dirty="0"/>
              <a:t>อบต.หนองแวง และทาง</a:t>
            </a:r>
            <a:r>
              <a:rPr lang="en-US" sz="2000" b="1" dirty="0"/>
              <a:t>  </a:t>
            </a:r>
            <a:r>
              <a:rPr lang="en-US" dirty="0"/>
              <a:t>http://www.nongwang.go.th</a:t>
            </a:r>
            <a:r>
              <a:rPr lang="en-US" dirty="0" smtClean="0"/>
              <a:t>/</a:t>
            </a:r>
            <a:r>
              <a:rPr lang="th-TH" dirty="0" smtClean="0"/>
              <a:t>                </a:t>
            </a:r>
            <a:endParaRPr lang="en-US" dirty="0"/>
          </a:p>
        </p:txBody>
      </p:sp>
      <p:pic>
        <p:nvPicPr>
          <p:cNvPr id="12" name="รูปภาพ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4922" l="4669" r="94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2209800"/>
            <a:ext cx="2447925" cy="2438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2486" y="1026863"/>
            <a:ext cx="5366039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</a:rPr>
              <a:t>จดหมายข่าว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TextBox 43"/>
          <p:cNvSpPr txBox="1"/>
          <p:nvPr/>
        </p:nvSpPr>
        <p:spPr>
          <a:xfrm>
            <a:off x="517380" y="5533529"/>
            <a:ext cx="4598125" cy="9958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th-TH" sz="2000" b="1" kern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สามารถติดต่อสอบถามเพิ่มเติมได้ที่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h-TH" sz="2000" b="1" kern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งานจัดเก็บรายได้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h-TH" sz="2000" b="1" kern="12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โทร </a:t>
            </a:r>
            <a:r>
              <a:rPr lang="th-TH" sz="2000" b="1" kern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044-081-056</a:t>
            </a:r>
            <a:r>
              <a:rPr lang="th-TH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th-TH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วันและเวลาราชการ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4293580" y="5571836"/>
            <a:ext cx="4968366" cy="919217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th-TH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เงินภาษีทุกบาทนั้นมีค่า ช่วยพัฒนาท้องถิ่นเรา</a:t>
            </a:r>
            <a:r>
              <a:rPr lang="en-US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11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41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A217DE4-AC1E-41B1-835F-56DFEDE2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3" y="7725"/>
            <a:ext cx="7921186" cy="114066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E06B93D-7946-40C1-88FA-808D7D06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0" y="8129"/>
            <a:ext cx="1947839" cy="916227"/>
          </a:xfrm>
          <a:prstGeom prst="rect">
            <a:avLst/>
          </a:prstGeom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981206" y="-568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67102" y="-45826"/>
            <a:ext cx="75953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01632" y="536547"/>
            <a:ext cx="39207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องค์การบริหารส่วนตำบลหนองแวง  อำเภอเทพารักษ์  จังหวัดนครราชสีมา</a:t>
            </a:r>
            <a:endParaRPr lang="th-TH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912411" y="18892"/>
            <a:ext cx="2080350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pic>
        <p:nvPicPr>
          <p:cNvPr id="14" name="รูปภาพ 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4922" l="4669" r="94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9" y="998054"/>
            <a:ext cx="1723187" cy="1626918"/>
          </a:xfrm>
          <a:prstGeom prst="rect">
            <a:avLst/>
          </a:prstGeom>
        </p:spPr>
      </p:pic>
      <p:sp>
        <p:nvSpPr>
          <p:cNvPr id="19" name="กล่องข้อความ 5"/>
          <p:cNvSpPr txBox="1"/>
          <p:nvPr/>
        </p:nvSpPr>
        <p:spPr>
          <a:xfrm>
            <a:off x="-29327" y="16878"/>
            <a:ext cx="2105025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8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ฉบับที่  </a:t>
            </a:r>
            <a:r>
              <a:rPr lang="th-TH" sz="18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1/2564</a:t>
            </a:r>
          </a:p>
          <a:p>
            <a:pPr algn="ctr">
              <a:spcAft>
                <a:spcPts val="0"/>
              </a:spcAft>
            </a:pP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endParaRPr lang="en-US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h-TH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ธันวาคม 2562</a:t>
            </a:r>
            <a:endParaRPr lang="en-US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2869" y="1133734"/>
            <a:ext cx="6597853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ประกาศ  องค์การบริหารส่วนตำบลหนองแวง</a:t>
            </a:r>
            <a:endParaRPr lang="en-US" sz="2800" dirty="0" smtClean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เรื่อง การประขาสัมพันธ์การชำระภาษีที่ดินและสิ่งปลูกสร้าง และภาษีป้าย ประจำปี พ.ศ.2563</a:t>
            </a:r>
            <a:endParaRPr lang="en-US" sz="28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026" name="Picture 2" descr="https://positioningmag.com/wp-content/uploads/2019/12/Property-Tax-MO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367"/>
            <a:ext cx="9902389" cy="429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6637997"/>
            <a:ext cx="9906000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/>
              <a:t>สามารถดูข้อมูลเพิ่มเติมได้ที่</a:t>
            </a:r>
            <a:r>
              <a:rPr lang="en-US" dirty="0" smtClean="0"/>
              <a:t> </a:t>
            </a:r>
            <a:r>
              <a:rPr lang="en-US" dirty="0" err="1"/>
              <a:t>Facbook</a:t>
            </a:r>
            <a:r>
              <a:rPr lang="en-US" dirty="0"/>
              <a:t> </a:t>
            </a:r>
            <a:r>
              <a:rPr lang="th-TH" sz="2000" b="1" dirty="0"/>
              <a:t>อบต.หนองแวง และทาง</a:t>
            </a:r>
            <a:r>
              <a:rPr lang="en-US" sz="2000" b="1" dirty="0"/>
              <a:t>  </a:t>
            </a:r>
            <a:r>
              <a:rPr lang="en-US" dirty="0"/>
              <a:t>http://</a:t>
            </a:r>
            <a:r>
              <a:rPr lang="en-US" dirty="0" smtClean="0"/>
              <a:t>www.nongwang.go.th</a:t>
            </a:r>
            <a:endParaRPr lang="en-US" dirty="0"/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3" y="7725"/>
            <a:ext cx="7921186" cy="1140666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C4CFE7F2-4A27-4D32-82DD-7E02C02B7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0" y="8129"/>
            <a:ext cx="1947839" cy="916227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6" y="-568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43E783BD-6B62-4A62-BFB0-C0B92312F3A8}"/>
              </a:ext>
            </a:extLst>
          </p:cNvPr>
          <p:cNvSpPr txBox="1"/>
          <p:nvPr/>
        </p:nvSpPr>
        <p:spPr>
          <a:xfrm>
            <a:off x="-61053" y="-23531"/>
            <a:ext cx="2105025" cy="6617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หน้าที่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2167102" y="-45826"/>
            <a:ext cx="75953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1912411" y="18892"/>
            <a:ext cx="2080350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A3019BB8-1934-4D69-9F57-4B8163A485B7}"/>
              </a:ext>
            </a:extLst>
          </p:cNvPr>
          <p:cNvSpPr/>
          <p:nvPr/>
        </p:nvSpPr>
        <p:spPr>
          <a:xfrm>
            <a:off x="740731" y="563455"/>
            <a:ext cx="35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1632" y="536547"/>
            <a:ext cx="39207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องค์การบริหารส่วนตำบลหนองแวง  อำเภอเทพารักษ์  จังหวัดนครราชสีมา</a:t>
            </a:r>
            <a:endParaRPr lang="th-TH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209561" y="5589558"/>
            <a:ext cx="4968366" cy="919217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องค์การบริหารส่วนตำบลหนองแวง</a:t>
            </a:r>
            <a:endParaRPr lang="en-US" sz="11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43"/>
          <p:cNvSpPr txBox="1"/>
          <p:nvPr/>
        </p:nvSpPr>
        <p:spPr>
          <a:xfrm>
            <a:off x="5307875" y="5524353"/>
            <a:ext cx="4598125" cy="9958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th-TH" sz="2000" b="1" kern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สามารถติดต่อสอบถามเพิ่มเติมได้ที่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h-TH" sz="2000" b="1" kern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งานจัดเก็บรายได้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h-TH" sz="2000" b="1" kern="12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โทร </a:t>
            </a:r>
            <a:r>
              <a:rPr lang="th-TH" sz="2000" b="1" kern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044-081-056</a:t>
            </a:r>
            <a:r>
              <a:rPr lang="th-TH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th-TH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วันและเวลาราชการ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 descr="ภาษีที่ดินและสิ่งปลูกสร้าง 256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9154"/>
            <a:ext cx="9906000" cy="429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รูปภาพ 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8" b="94922" l="4669" r="94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479"/>
            <a:ext cx="2312125" cy="19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7" y="6594231"/>
            <a:ext cx="9906000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th-TH" b="1" dirty="0"/>
              <a:t>สามารถดูข้อมูลเพิ่มเติมได้</a:t>
            </a:r>
            <a:r>
              <a:rPr lang="th-TH" b="1" dirty="0" smtClean="0"/>
              <a:t>ที่</a:t>
            </a:r>
            <a:r>
              <a:rPr lang="th-TH" dirty="0" smtClean="0"/>
              <a:t>       </a:t>
            </a:r>
            <a:r>
              <a:rPr lang="en-US" dirty="0" err="1" smtClean="0"/>
              <a:t>Facbook</a:t>
            </a:r>
            <a:r>
              <a:rPr lang="en-US" dirty="0" smtClean="0"/>
              <a:t> </a:t>
            </a:r>
            <a:r>
              <a:rPr lang="th-TH" sz="2000" b="1" dirty="0"/>
              <a:t>อบต.หนองแวง และทาง</a:t>
            </a:r>
            <a:r>
              <a:rPr lang="en-US" sz="2000" b="1" dirty="0"/>
              <a:t>  </a:t>
            </a:r>
            <a:r>
              <a:rPr lang="en-US" dirty="0"/>
              <a:t>http://</a:t>
            </a:r>
            <a:r>
              <a:rPr lang="en-US" dirty="0" smtClean="0"/>
              <a:t>www.nongwang.go.th</a:t>
            </a:r>
            <a:r>
              <a:rPr lang="th-TH" dirty="0" smtClean="0"/>
              <a:t>                </a:t>
            </a:r>
            <a:endParaRPr lang="en-US" dirty="0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190B33E2-305A-4E39-A263-30E6AC96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5"/>
            <a:ext cx="7921186" cy="1140666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7C80A5F0-5904-4616-9FDB-162B136CE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90" y="8129"/>
            <a:ext cx="1947839" cy="916227"/>
          </a:xfrm>
          <a:prstGeom prst="rect">
            <a:avLst/>
          </a:prstGeom>
        </p:spPr>
      </p:pic>
      <p:sp>
        <p:nvSpPr>
          <p:cNvPr id="34" name="Rectangle 16">
            <a:extLst>
              <a:ext uri="{FF2B5EF4-FFF2-40B4-BE49-F238E27FC236}">
                <a16:creationId xmlns:a16="http://schemas.microsoft.com/office/drawing/2014/main" id="{0D73EC68-2B26-4EEE-AAFE-9E215D1B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4731" y="-568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D6560EF8-7C54-4687-B06A-93ED04F734AF}"/>
              </a:ext>
            </a:extLst>
          </p:cNvPr>
          <p:cNvSpPr txBox="1"/>
          <p:nvPr/>
        </p:nvSpPr>
        <p:spPr>
          <a:xfrm>
            <a:off x="7892468" y="-23531"/>
            <a:ext cx="2105025" cy="10310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หน้าที่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id="{0BFFEAA2-1FDE-45EA-86A2-F372A38D087C}"/>
              </a:ext>
            </a:extLst>
          </p:cNvPr>
          <p:cNvSpPr/>
          <p:nvPr/>
        </p:nvSpPr>
        <p:spPr>
          <a:xfrm>
            <a:off x="185899" y="-45826"/>
            <a:ext cx="75953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ED69040C-1F42-4A4E-8222-9B6C0652E854}"/>
              </a:ext>
            </a:extLst>
          </p:cNvPr>
          <p:cNvSpPr/>
          <p:nvPr/>
        </p:nvSpPr>
        <p:spPr>
          <a:xfrm>
            <a:off x="-68792" y="18892"/>
            <a:ext cx="2080350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CA5B3E72-325D-4727-BABB-DC7641FD8520}"/>
              </a:ext>
            </a:extLst>
          </p:cNvPr>
          <p:cNvSpPr/>
          <p:nvPr/>
        </p:nvSpPr>
        <p:spPr>
          <a:xfrm>
            <a:off x="9292414" y="441423"/>
            <a:ext cx="35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92" y="1209786"/>
            <a:ext cx="9906000" cy="44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Punched Tape 12"/>
          <p:cNvSpPr/>
          <p:nvPr/>
        </p:nvSpPr>
        <p:spPr>
          <a:xfrm>
            <a:off x="0" y="5657110"/>
            <a:ext cx="4968366" cy="919217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องค์การบริหารส่วนตำบลหนองแวง</a:t>
            </a:r>
            <a:endParaRPr lang="en-US" sz="11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97" y="537538"/>
            <a:ext cx="39207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องค์การบริหารส่วนตำบลหนองแวง  อำเภอเทพารักษ์  จังหวัดนครราชสีมา</a:t>
            </a:r>
            <a:endParaRPr lang="th-TH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7725"/>
            <a:ext cx="7921186" cy="1140666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C4CFE7F2-4A27-4D32-82DD-7E02C02B7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94" y="8129"/>
            <a:ext cx="1947839" cy="916227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4733" y="-568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43E783BD-6B62-4A62-BFB0-C0B92312F3A8}"/>
              </a:ext>
            </a:extLst>
          </p:cNvPr>
          <p:cNvSpPr txBox="1"/>
          <p:nvPr/>
        </p:nvSpPr>
        <p:spPr>
          <a:xfrm>
            <a:off x="7892473" y="-23531"/>
            <a:ext cx="2105025" cy="10310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หน้าที่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185908" y="-45826"/>
            <a:ext cx="75953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-68785" y="18892"/>
            <a:ext cx="2080350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A3019BB8-1934-4D69-9F57-4B8163A485B7}"/>
              </a:ext>
            </a:extLst>
          </p:cNvPr>
          <p:cNvSpPr/>
          <p:nvPr/>
        </p:nvSpPr>
        <p:spPr>
          <a:xfrm>
            <a:off x="9190645" y="466242"/>
            <a:ext cx="352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97" y="537538"/>
            <a:ext cx="39207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องค์การบริหารส่วนตำบลหนองแวง  อำเภอเทพารักษ์  จังหวัดนครราชสีมา</a:t>
            </a:r>
            <a:endParaRPr lang="th-TH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s://www.saithai.go.th/files/com_networknews/2020-12_cd4170a197d8b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7" y="1159558"/>
            <a:ext cx="9611235" cy="56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รูปภาพ 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8" b="94922" l="4669" r="94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" y="773763"/>
            <a:ext cx="1685109" cy="15523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94388" y="6348513"/>
            <a:ext cx="7884298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Facbook</a:t>
            </a:r>
            <a:r>
              <a:rPr lang="en-US" dirty="0" smtClean="0"/>
              <a:t> </a:t>
            </a:r>
            <a:r>
              <a:rPr lang="th-TH" sz="2000" b="1" dirty="0"/>
              <a:t>อบต.หนองแวง และทาง</a:t>
            </a:r>
            <a:r>
              <a:rPr lang="en-US" sz="2000" b="1" dirty="0"/>
              <a:t>  </a:t>
            </a:r>
            <a:r>
              <a:rPr lang="en-US" dirty="0"/>
              <a:t>http://www.nongwang.go.th</a:t>
            </a:r>
            <a:r>
              <a:rPr lang="en-US" dirty="0" smtClean="0"/>
              <a:t>/</a:t>
            </a:r>
            <a:r>
              <a:rPr lang="th-TH" dirty="0" smtClean="0"/>
              <a:t>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9474</TotalTime>
  <Words>203</Words>
  <Application>Microsoft Office PowerPoint</Application>
  <PresentationFormat>A4 Paper (210x297 mm)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Angsana New</vt:lpstr>
      <vt:lpstr>Arial</vt:lpstr>
      <vt:lpstr>Bahnschrift</vt:lpstr>
      <vt:lpstr>Calibri</vt:lpstr>
      <vt:lpstr>Cordia New</vt:lpstr>
      <vt:lpstr>TH K2D July8</vt:lpstr>
      <vt:lpstr>TH Sarabun New</vt:lpstr>
      <vt:lpstr>TH SarabunIT๙</vt:lpstr>
      <vt:lpstr>TH SarabunPSK</vt:lpstr>
      <vt:lpstr>Times New Roman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Windows User</cp:lastModifiedBy>
  <cp:revision>583</cp:revision>
  <cp:lastPrinted>2020-11-11T03:26:47Z</cp:lastPrinted>
  <dcterms:created xsi:type="dcterms:W3CDTF">2015-06-17T01:06:58Z</dcterms:created>
  <dcterms:modified xsi:type="dcterms:W3CDTF">2021-06-17T09:35:46Z</dcterms:modified>
</cp:coreProperties>
</file>